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6" r:id="rId12"/>
    <p:sldId id="284" r:id="rId13"/>
    <p:sldId id="285" r:id="rId14"/>
    <p:sldId id="265" r:id="rId15"/>
    <p:sldId id="266" r:id="rId16"/>
    <p:sldId id="267" r:id="rId17"/>
    <p:sldId id="268" r:id="rId18"/>
    <p:sldId id="279" r:id="rId19"/>
    <p:sldId id="269" r:id="rId20"/>
    <p:sldId id="270" r:id="rId21"/>
    <p:sldId id="271" r:id="rId22"/>
    <p:sldId id="272" r:id="rId23"/>
    <p:sldId id="273" r:id="rId24"/>
    <p:sldId id="274" r:id="rId25"/>
    <p:sldId id="280" r:id="rId26"/>
    <p:sldId id="275" r:id="rId27"/>
    <p:sldId id="276" r:id="rId28"/>
    <p:sldId id="277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6" autoAdjust="0"/>
    <p:restoredTop sz="94660"/>
  </p:normalViewPr>
  <p:slideViewPr>
    <p:cSldViewPr snapToGrid="0">
      <p:cViewPr varScale="1">
        <p:scale>
          <a:sx n="88" d="100"/>
          <a:sy n="88" d="100"/>
        </p:scale>
        <p:origin x="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B3114-639D-4F52-B512-F1A9EC3B8CFF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FC879-F9F9-4AFD-9D2F-EF67FD04C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74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96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36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13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6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94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54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69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9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48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43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09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93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77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02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96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1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4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4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3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08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1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13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7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29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2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81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32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8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91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57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2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9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5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2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7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19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3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9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2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F9BFF-3FAC-49B9-B489-E3B22182AD06}" type="datetimeFigureOut">
              <a:rPr lang="en-US" smtClean="0"/>
              <a:t>8/5/2015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4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My first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99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07" y="5405330"/>
            <a:ext cx="2610214" cy="771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42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Timer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07" y="5405330"/>
            <a:ext cx="2610214" cy="771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79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300">
        <p:fade/>
      </p:transition>
    </mc:Choice>
    <mc:Fallback xmlns="">
      <p:transition spd="med" advClick="0" advTm="1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09" y="739775"/>
            <a:ext cx="8155782" cy="5437188"/>
          </a:xfrm>
        </p:spPr>
      </p:pic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4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Timer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07" y="5405330"/>
            <a:ext cx="2610214" cy="771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56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">
        <p:fade/>
      </p:transition>
    </mc:Choice>
    <mc:Fallback xmlns="">
      <p:transition spd="med" advClick="0" advTm="3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dirty="0" smtClean="0"/>
              <a:t>Driver Navigators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92340" y="5737395"/>
            <a:ext cx="2127521" cy="5745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46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dirty="0" smtClean="0"/>
              <a:t>Study Sessions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5030">
            <a:off x="8818607" y="5405330"/>
            <a:ext cx="2610214" cy="771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36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dirty="0" smtClean="0"/>
              <a:t>Automation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07" y="5405330"/>
            <a:ext cx="2090852" cy="6180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9925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72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dirty="0" smtClean="0"/>
              <a:t>Guests / Visitors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4439" flipH="1">
            <a:off x="9049658" y="5281959"/>
            <a:ext cx="2221864" cy="771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6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Guests / 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Visitors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 smtClean="0"/>
              <a:t>Retrospect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07" y="5405330"/>
            <a:ext cx="2610214" cy="771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12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Guests / 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Visitors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3200" b="1" dirty="0" smtClean="0"/>
              <a:t>Retrospect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2055">
            <a:off x="9685352" y="5278635"/>
            <a:ext cx="1684967" cy="4981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12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" b="1561"/>
          <a:stretch/>
        </p:blipFill>
        <p:spPr>
          <a:xfrm>
            <a:off x="0" y="3462215"/>
            <a:ext cx="12192000" cy="339969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        Thank you Hunter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26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97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as a team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589" y="2898598"/>
            <a:ext cx="876422" cy="819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29" y="3592326"/>
            <a:ext cx="933580" cy="905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"/>
          <a:stretch/>
        </p:blipFill>
        <p:spPr>
          <a:xfrm>
            <a:off x="5745192" y="1868669"/>
            <a:ext cx="911477" cy="866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47" y="4843479"/>
            <a:ext cx="1057423" cy="819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237" y="842845"/>
            <a:ext cx="1000265" cy="847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32" y="5229295"/>
            <a:ext cx="933580" cy="8668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73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/>
              <a:t>S</a:t>
            </a:r>
            <a:r>
              <a:rPr lang="en-US" dirty="0" smtClean="0"/>
              <a:t>truggled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98789" y="1778658"/>
            <a:ext cx="3152468" cy="30808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3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Advanced Pair </a:t>
            </a:r>
            <a:r>
              <a:rPr lang="en-US" dirty="0"/>
              <a:t>P</a:t>
            </a:r>
            <a:r>
              <a:rPr lang="en-US" dirty="0" smtClean="0"/>
              <a:t>rogramming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05" y="1690688"/>
            <a:ext cx="7811590" cy="48965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20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Team 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71" y="1179972"/>
            <a:ext cx="3950100" cy="50246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2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Team 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31213" y="1616659"/>
            <a:ext cx="3142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Different Points of View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646883" y="2078324"/>
            <a:ext cx="2537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Support Structures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47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27906"/>
            <a:ext cx="10058400" cy="565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Perfect Mob…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8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Personal Note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21340224">
            <a:off x="1069676" y="1768415"/>
            <a:ext cx="129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Woody Zuill</a:t>
            </a:r>
          </a:p>
        </p:txBody>
      </p:sp>
      <p:sp>
        <p:nvSpPr>
          <p:cNvPr id="4" name="TextBox 3"/>
          <p:cNvSpPr txBox="1"/>
          <p:nvPr/>
        </p:nvSpPr>
        <p:spPr>
          <a:xfrm rot="1003513">
            <a:off x="10153289" y="2174570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Llewellyn Falco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1340224">
            <a:off x="1256581" y="3206151"/>
            <a:ext cx="129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Woody Zuill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70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6654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JasonKerney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Jason+Mob@teamkerney.com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bit.ly/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rjkBlog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bit.ly/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rjkGitHub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bit.ly/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rjkIn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0114" y="4627108"/>
            <a:ext cx="1746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Paper: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823842" y="5150328"/>
            <a:ext cx="8241816" cy="49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bit.ly/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rjkFirstTeam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2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9" y="762000"/>
            <a:ext cx="10058400" cy="565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Mob-Programming?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80807" y="2084832"/>
            <a:ext cx="3496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the same computer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3715" y="2084832"/>
            <a:ext cx="2915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the same thing,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6081" y="2084832"/>
            <a:ext cx="2696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working together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2084832"/>
            <a:ext cx="2212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the people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6081" y="2084832"/>
            <a:ext cx="1354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working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67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71" y="1690688"/>
            <a:ext cx="2688771" cy="2688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909785"/>
            <a:ext cx="2750457" cy="20628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947764">
            <a:off x="4841973" y="1901371"/>
            <a:ext cx="148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Lover of Code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501223">
            <a:off x="7365232" y="2831584"/>
            <a:ext cx="7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Agilist</a:t>
            </a:r>
            <a:endParaRPr lang="en-US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21006076">
            <a:off x="3250554" y="4288747"/>
            <a:ext cx="4430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Mob Programmer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137754">
            <a:off x="8228052" y="1837426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Newer </a:t>
            </a:r>
            <a:r>
              <a:rPr lang="en-US" dirty="0" smtClean="0"/>
              <a:t>member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5328" y="3708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R. Jason Kerney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417156">
            <a:off x="8680916" y="2865469"/>
            <a:ext cx="2058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Legacy Code Wizard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265059" y="5532437"/>
            <a:ext cx="3574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5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5" grpId="0"/>
      <p:bldP spid="9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726" y="4119895"/>
            <a:ext cx="3257218" cy="24534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38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became a mob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67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are a mob?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99462" y="2926080"/>
            <a:ext cx="9069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Because we want to be.</a:t>
            </a:r>
            <a:endParaRPr lang="en-US" sz="7200" dirty="0"/>
          </a:p>
        </p:txBody>
      </p:sp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6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5671"/>
          </a:xfrm>
        </p:spPr>
        <p:txBody>
          <a:bodyPr/>
          <a:lstStyle/>
          <a:p>
            <a:r>
              <a:rPr lang="en-US" dirty="0" smtClean="0"/>
              <a:t>Show Kindness</a:t>
            </a:r>
          </a:p>
          <a:p>
            <a:r>
              <a:rPr lang="en-US" dirty="0" smtClean="0"/>
              <a:t>Show Consideration</a:t>
            </a:r>
          </a:p>
          <a:p>
            <a:r>
              <a:rPr lang="en-US" dirty="0" smtClean="0"/>
              <a:t>Show Respect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20871" y="3511296"/>
            <a:ext cx="3052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 At all Times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14" y="3179839"/>
            <a:ext cx="1602769" cy="32632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5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17525"/>
            <a:ext cx="10515600" cy="1325563"/>
          </a:xfrm>
        </p:spPr>
        <p:txBody>
          <a:bodyPr/>
          <a:lstStyle/>
          <a:p>
            <a:r>
              <a:rPr lang="en-US" strike="sngStrike" dirty="0" smtClean="0"/>
              <a:t>Tools</a:t>
            </a:r>
            <a:endParaRPr lang="en-US" strike="sngStrike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Tools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94" y="1718805"/>
            <a:ext cx="8240275" cy="39724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5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274</Words>
  <Application>Microsoft Office PowerPoint</Application>
  <PresentationFormat>Widescreen</PresentationFormat>
  <Paragraphs>142</Paragraphs>
  <Slides>29</Slides>
  <Notes>29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Wingdings</vt:lpstr>
      <vt:lpstr>Office Theme</vt:lpstr>
      <vt:lpstr>Mob Programming</vt:lpstr>
      <vt:lpstr>        Thank you Hunter</vt:lpstr>
      <vt:lpstr>What is Mob-Programming?</vt:lpstr>
      <vt:lpstr>Who am I?</vt:lpstr>
      <vt:lpstr>Overview</vt:lpstr>
      <vt:lpstr>How we became a mob</vt:lpstr>
      <vt:lpstr>Why we are a mob?</vt:lpstr>
      <vt:lpstr>Rules</vt:lpstr>
      <vt:lpstr>Tools</vt:lpstr>
      <vt:lpstr>Guidelines</vt:lpstr>
      <vt:lpstr>Guidelines</vt:lpstr>
      <vt:lpstr>PowerPoint Presentation</vt:lpstr>
      <vt:lpstr>Guidelines</vt:lpstr>
      <vt:lpstr>Guidelines</vt:lpstr>
      <vt:lpstr>Guidelines</vt:lpstr>
      <vt:lpstr>Guidelines</vt:lpstr>
      <vt:lpstr>Guidelines</vt:lpstr>
      <vt:lpstr>Guidelines</vt:lpstr>
      <vt:lpstr>Guidelines</vt:lpstr>
      <vt:lpstr>Interviewing</vt:lpstr>
      <vt:lpstr>Learning as a team</vt:lpstr>
      <vt:lpstr>I Struggled</vt:lpstr>
      <vt:lpstr>Not Advanced Pair Programming</vt:lpstr>
      <vt:lpstr>Real Team Work</vt:lpstr>
      <vt:lpstr>Real Team Work</vt:lpstr>
      <vt:lpstr>The Perfect Mob…</vt:lpstr>
      <vt:lpstr>A Personal Note</vt:lpstr>
      <vt:lpstr>Acknowledgements</vt:lpstr>
      <vt:lpstr>How to Find 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 Programming</dc:title>
  <dc:creator>Jason Kerney</dc:creator>
  <cp:lastModifiedBy>Jason Kerney</cp:lastModifiedBy>
  <cp:revision>52</cp:revision>
  <dcterms:created xsi:type="dcterms:W3CDTF">2015-04-16T19:39:26Z</dcterms:created>
  <dcterms:modified xsi:type="dcterms:W3CDTF">2015-08-05T12:17:48Z</dcterms:modified>
</cp:coreProperties>
</file>